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34" y="864707"/>
            <a:ext cx="7705665" cy="59932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Temperature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Temperature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13</cp:revision>
  <dcterms:created xsi:type="dcterms:W3CDTF">2018-11-14T06:41:18Z</dcterms:created>
  <dcterms:modified xsi:type="dcterms:W3CDTF">2019-11-28T09:09:16Z</dcterms:modified>
</cp:coreProperties>
</file>